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956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FE8F-62D8-475A-B49A-9C5E67737DD9}" type="datetimeFigureOut">
              <a:rPr lang="ar-IQ" smtClean="0"/>
              <a:t>13/02/1441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C08E-1B03-41DE-9D28-F05F618C5B3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01554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FE8F-62D8-475A-B49A-9C5E67737DD9}" type="datetimeFigureOut">
              <a:rPr lang="ar-IQ" smtClean="0"/>
              <a:t>13/02/1441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C08E-1B03-41DE-9D28-F05F618C5B3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69132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FE8F-62D8-475A-B49A-9C5E67737DD9}" type="datetimeFigureOut">
              <a:rPr lang="ar-IQ" smtClean="0"/>
              <a:t>13/02/1441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C08E-1B03-41DE-9D28-F05F618C5B3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429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FE8F-62D8-475A-B49A-9C5E67737DD9}" type="datetimeFigureOut">
              <a:rPr lang="ar-IQ" smtClean="0"/>
              <a:t>13/02/1441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C08E-1B03-41DE-9D28-F05F618C5B3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49103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FE8F-62D8-475A-B49A-9C5E67737DD9}" type="datetimeFigureOut">
              <a:rPr lang="ar-IQ" smtClean="0"/>
              <a:t>13/02/1441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C08E-1B03-41DE-9D28-F05F618C5B3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52364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FE8F-62D8-475A-B49A-9C5E67737DD9}" type="datetimeFigureOut">
              <a:rPr lang="ar-IQ" smtClean="0"/>
              <a:t>13/02/1441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C08E-1B03-41DE-9D28-F05F618C5B3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04213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FE8F-62D8-475A-B49A-9C5E67737DD9}" type="datetimeFigureOut">
              <a:rPr lang="ar-IQ" smtClean="0"/>
              <a:t>13/02/1441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C08E-1B03-41DE-9D28-F05F618C5B3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05827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FE8F-62D8-475A-B49A-9C5E67737DD9}" type="datetimeFigureOut">
              <a:rPr lang="ar-IQ" smtClean="0"/>
              <a:t>13/02/1441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C08E-1B03-41DE-9D28-F05F618C5B3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12654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FE8F-62D8-475A-B49A-9C5E67737DD9}" type="datetimeFigureOut">
              <a:rPr lang="ar-IQ" smtClean="0"/>
              <a:t>13/02/1441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C08E-1B03-41DE-9D28-F05F618C5B3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0175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FE8F-62D8-475A-B49A-9C5E67737DD9}" type="datetimeFigureOut">
              <a:rPr lang="ar-IQ" smtClean="0"/>
              <a:t>13/02/1441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C08E-1B03-41DE-9D28-F05F618C5B3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41881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FE8F-62D8-475A-B49A-9C5E67737DD9}" type="datetimeFigureOut">
              <a:rPr lang="ar-IQ" smtClean="0"/>
              <a:t>13/02/1441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C08E-1B03-41DE-9D28-F05F618C5B3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0472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3FE8F-62D8-475A-B49A-9C5E67737DD9}" type="datetimeFigureOut">
              <a:rPr lang="ar-IQ" smtClean="0"/>
              <a:t>13/02/1441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3C08E-1B03-41DE-9D28-F05F618C5B3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7098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UREA CYCLE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45229" y="4490357"/>
            <a:ext cx="613954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Dr.Noora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en-US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A.Awad</a:t>
            </a:r>
            <a:endParaRPr lang="en-US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ctr"/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MSc.  Ph.D.</a:t>
            </a:r>
          </a:p>
          <a:p>
            <a:pPr algn="ctr"/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Clinical Biochemistry</a:t>
            </a:r>
            <a:endParaRPr lang="ar-IQ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2845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 Ornithine &amp; citrulline are basic amino acids.&#10;(Never found in protein structure due to lack&#10;of codons).&#10; Citrulline i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7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919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Ornithine + Carbamoyl phosphate Citrulline + Pi&#10;Ornithine&#10;Transcarbomylase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386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 Citrulline condenses with aspartate to form&#10;arginosuccinate by the enzyme&#10;Arginosuccinate synthetase.&#10; Second amino gr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102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 The enzyme Argininosuccinase or&#10;argininosuccinate lyase cleaves&#10;arginosuccinate to arginine &amp; fumarate (an&#10;intermediat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727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 The fumarate is converted to oxaloacetate&#10;via fumarase &amp; MDH &amp; transaminated to&#10;aspartate.&#10; Aspartate is regenerated i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786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 Arginase is the 5th and final enzyme that&#10;cleaves arginine to yield urea &amp; ornithine.&#10; Ornithine is regenerated, enter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014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 Arginase is mostly found in the liver, while the&#10;rest of the enzymes (four) of urea cycle are&#10;also present in other tis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995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 The overall reaction may be summarized as:&#10; NH3 + CO2 + Aspartate → Urea + fumarate&#10; 2ATPs are used in the 1st reacti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602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 Malate when oxidised to oxaloacetate&#10;produces 1 NADH equivalent to 2.5 ATP.&#10; So net energy expenditure is only 1.5 hig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472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 Toxic ammonia is converted into non-toxic urea.&#10; Synthesis of semi-essential amino acid-arginine.&#10; Ornithine is precu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05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273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 The two nitrogen atoms of urea are derived&#10;from two different sources, one from&#10;ammonia &amp; the other directly from the a-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716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12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 Carbamoyl phosphate synthase (CPS-I) is rate&#10;limiting enzyme in urea cycle.&#10; CPS-I is allosterically activated by N-&#10;a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362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 1ST two enzymes – Mitochondria.&#10; Fumarate inhibits 4th step.&#10; Fumarase - in mitochondria.&#10; Argininosuccinate lyase –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176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 In diseases of the liver, hepatic failure can&#10;finally lead to hepatic coma &amp; death.&#10; Hyperammonemia is the characteris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015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 Normally the ammonia &amp; other toxic&#10;compounds produced by intestinal bacterial&#10;metabolism are transported to liver by&#10;po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470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 CNS dysfunction or manifestations of failure of liver&#10;function (ascites, jaundice, hepatomegaly, edema,&#10;hemorrhage).&#10; 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029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isoeders Defective Enzyme Products accumulated&#10;Hyperammonaemia-1&#10;Carbamoyl Phosphate&#10;Syntethase -1&#10;Ammonia&#10;Hyperammonaem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136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 Autosomal Recessive.&#10; A severe neonatal disorder with fatal consequences.&#10; Treatment with structural analog N-carbamoy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3556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 Increased levels of ammonia results in&#10; Slurring of speech&#10; Blurring of the vision&#10; Convulsions&#10; Nausea, Vomiting&#10;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9574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 Increased levels of ammonia in blood &amp;&#10;urine.&#10; Increased glutamine – in CSF, excreted in&#10;urine.&#10; Decreased blood ure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9885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 Intravenous administration of sodium&#10;benzoate, phenyllacetate.&#10; These condense with glycine &amp; glutamate to&#10;form water 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30"/>
            <a:ext cx="12192000" cy="687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776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 Urea accounts for 80-90% of the nitrogen&#10;containing substances excreted in urine.&#10; Urea synthesis is a five-step cycli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340"/>
            <a:ext cx="12192000" cy="692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85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UREA 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8463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UREA 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965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UREA 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541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718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 Carbamoyl phosphate synthase I (CPS I) of&#10;mitochondria catalyses the condensation of&#10;NH4&#10;+ ions with CO2 to form carbam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53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 CPS I requires N-acetylglutamate for its&#10;activity.&#10; Carbamoyl phosphate synthase II (CPS II) -&#10;involved in pyrimidine 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19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O2 + NH3 + 2 ATP Carbamoyl Phosphate&#10;+ 2 ADP + Pi&#10;Carbamoyl phosphate&#10;synthetase-I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803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987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PS-I&#10; Mitochondria&#10; Uses NH3&#10; Urea Cycle&#10; Activated – NAG&#10;CPS-II&#10; Cytosol&#10; Uses Glutamine&#10; Pyrimidine&#10;biosynthesi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473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 The second reaction is also mitochondrial.&#10; Citrulline is synthesized from carbamoyl&#10;phosphate &amp; ornithine by ornithin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364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8</Words>
  <Application>Microsoft Office PowerPoint</Application>
  <PresentationFormat>Widescreen</PresentationFormat>
  <Paragraphs>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 2O14</dc:creator>
  <cp:lastModifiedBy>DR.Ahmed Saker 2O14</cp:lastModifiedBy>
  <cp:revision>8</cp:revision>
  <dcterms:created xsi:type="dcterms:W3CDTF">2019-10-12T10:43:41Z</dcterms:created>
  <dcterms:modified xsi:type="dcterms:W3CDTF">2019-10-12T11:42:55Z</dcterms:modified>
</cp:coreProperties>
</file>